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64" r:id="rId5"/>
    <p:sldId id="276" r:id="rId6"/>
    <p:sldId id="281" r:id="rId7"/>
    <p:sldId id="282" r:id="rId8"/>
    <p:sldId id="278" r:id="rId9"/>
    <p:sldId id="283" r:id="rId10"/>
    <p:sldId id="284" r:id="rId11"/>
    <p:sldId id="285" r:id="rId12"/>
    <p:sldId id="286" r:id="rId13"/>
    <p:sldId id="266" r:id="rId14"/>
    <p:sldId id="274" r:id="rId1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32" autoAdjust="0"/>
    <p:restoredTop sz="94280" autoAdjust="0"/>
  </p:normalViewPr>
  <p:slideViewPr>
    <p:cSldViewPr showGuides="1">
      <p:cViewPr varScale="1">
        <p:scale>
          <a:sx n="72" d="100"/>
          <a:sy n="72" d="100"/>
        </p:scale>
        <p:origin x="672" y="7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2/2/2017</a:t>
            </a:fld>
            <a:endParaRPr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2/2/2017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62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40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2/2/2017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CB6C2-1084-4AED-A74A-DF028B0094EA}" type="datetimeFigureOut">
              <a:rPr lang="en-US"/>
              <a:t>2/2/2017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1C5AD9-787D-40FA-8A4D-16A055B9AF8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A30F4-0B4E-4E4B-BC36-C30CD13F4E17}" type="datetimeFigureOut">
              <a:rPr lang="en-US"/>
              <a:t>2/2/2017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0BA0E-20D0-4E7C-B286-26C960A6788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589" y="4445000"/>
            <a:ext cx="7008574" cy="1930400"/>
          </a:xfrm>
        </p:spPr>
        <p:txBody>
          <a:bodyPr anchor="t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589" y="3124200"/>
            <a:ext cx="7008574" cy="1296987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1706581" indent="0">
              <a:buNone/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2/2/2017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anchor="b">
            <a:no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 marL="2011328">
              <a:defRPr sz="1800"/>
            </a:lvl5pPr>
            <a:lvl6pPr marL="2011328">
              <a:defRPr sz="1800"/>
            </a:lvl6pPr>
            <a:lvl7pPr marL="2011328">
              <a:defRPr sz="1800"/>
            </a:lvl7pPr>
            <a:lvl8pPr marL="2011328">
              <a:defRPr sz="1800"/>
            </a:lvl8pPr>
            <a:lvl9pPr marL="2011328"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2/2/2017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2/2/2017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204D1-F9BD-4643-8480-6EA41EB484F1}" type="datetimeFigureOut">
              <a:rPr lang="en-US"/>
              <a:t>2/2/2017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7DED6-D4C7-42EE-AB49-D2E39E64FDE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721" y="1701800"/>
            <a:ext cx="3351927" cy="28448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21" y="4648200"/>
            <a:ext cx="3351927" cy="17272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2/2/2017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anchor="b">
            <a:normAutofit/>
          </a:bodyPr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BF754-515F-40B9-8D24-D54D5825B3D0}" type="datetimeFigureOut">
              <a:rPr lang="en-US"/>
              <a:t>2/2/2017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BB78A-01B4-41F2-96B0-677A4A28283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2DD204D1-F9BD-4643-8480-6EA41EB484F1}" type="datetimeFigureOut">
              <a:rPr lang="en-US" smtClean="0"/>
              <a:pPr/>
              <a:t>2/2/2017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 baseline="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th-TH" sz="16600" b="1" dirty="0"/>
              <a:t>โต</a:t>
            </a:r>
            <a:r>
              <a:rPr lang="th-TH" sz="9600" b="1" dirty="0"/>
              <a:t>ไปไม่โกง</a:t>
            </a:r>
            <a:endParaRPr lang="en-US" sz="9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th-TH" sz="4800" dirty="0"/>
              <a:t>  ตอน ผู้ตัดสิน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1066800"/>
            <a:ext cx="6515669" cy="334156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27012" y="152400"/>
            <a:ext cx="10157354" cy="1397000"/>
          </a:xfrm>
        </p:spPr>
        <p:txBody>
          <a:bodyPr/>
          <a:lstStyle/>
          <a:p>
            <a:r>
              <a:rPr lang="th-TH" b="1" dirty="0"/>
              <a:t>ผลการวิเคราะห์ของกลุ่ม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4212" y="4572000"/>
            <a:ext cx="8229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    ในเรื่องนี้ตรงตามทฤษฎีศาสตร์ </a:t>
            </a:r>
            <a:r>
              <a:rPr lang="en-US" dirty="0"/>
              <a:t>Deontological Theory</a:t>
            </a:r>
          </a:p>
          <a:p>
            <a:r>
              <a:rPr lang="th-TH" dirty="0"/>
              <a:t>ที่เป็นการอธิบายการตัดสินความถูกต้องที่ขึ้นอยู่กับการกระทำ ไม่ใช่ผลของการกระทำ </a:t>
            </a:r>
          </a:p>
          <a:p>
            <a:r>
              <a:rPr lang="th-TH" b="1" dirty="0"/>
              <a:t>    จะเห็นได้ว่า </a:t>
            </a:r>
            <a:r>
              <a:rPr lang="th-TH" dirty="0"/>
              <a:t>ครูเบิ้ล ตัดสินการประกวดเป็นไปด้วยความถูกต้อง และทำตามหน้าที่ โดยไม่สนใจผลที่ตามมา  แต่เหมือนฝัน ตัดสินครูเบิ้ลด้วยการกระทำที่ตนเห็น ที่เห็นว่าครูเบิ้ลมีความสนิทสนมกับพัดชา โดยไม่พิจารณาให้รอบคอบ ทำให้เกิดความเข้าใจผิดต่อตัวครูเบิ้ล ว่าครูเบิ้ลจะต้องลำเอียงให้พัดชาเป็นผู้ชนะ</a:t>
            </a:r>
          </a:p>
        </p:txBody>
      </p:sp>
    </p:spTree>
    <p:extLst>
      <p:ext uri="{BB962C8B-B14F-4D97-AF65-F5344CB8AC3E}">
        <p14:creationId xmlns:p14="http://schemas.microsoft.com/office/powerpoint/2010/main" val="199769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3012" y="2743200"/>
            <a:ext cx="7313295" cy="812800"/>
          </a:xfrm>
        </p:spPr>
        <p:txBody>
          <a:bodyPr>
            <a:noAutofit/>
          </a:bodyPr>
          <a:lstStyle/>
          <a:p>
            <a:pPr algn="ctr"/>
            <a:r>
              <a:rPr lang="en-US" sz="6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7613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สมาชิก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v"/>
            </a:pPr>
            <a:r>
              <a:rPr lang="th-TH" sz="3200" dirty="0"/>
              <a:t> นางสาว รัตนาภรณ์ สมนึก     </a:t>
            </a:r>
            <a:r>
              <a:rPr lang="en-US" sz="3200" dirty="0"/>
              <a:t>	5630213004</a:t>
            </a:r>
            <a:endParaRPr lang="th-TH" sz="3200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th-TH" sz="3200" dirty="0"/>
              <a:t> นางสาว เพชรชฎา ชุมสาย ณ อยุธยา</a:t>
            </a:r>
            <a:r>
              <a:rPr lang="en-US" sz="3200" dirty="0"/>
              <a:t> 	5630213005</a:t>
            </a:r>
            <a:endParaRPr lang="th-TH" sz="3200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th-TH" sz="3200" dirty="0"/>
              <a:t> นางสาว อุมาพร ตั่นเล่ง</a:t>
            </a:r>
            <a:r>
              <a:rPr lang="en-US" sz="3200" dirty="0"/>
              <a:t>		5630213014</a:t>
            </a:r>
            <a:endParaRPr lang="th-TH" sz="3200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th-TH" sz="3200" dirty="0"/>
              <a:t> นางสาว อัญชลี วิชยาวิวัฒนา</a:t>
            </a:r>
            <a:r>
              <a:rPr lang="en-US" sz="3200" dirty="0"/>
              <a:t>	5630213022</a:t>
            </a:r>
            <a:endParaRPr lang="th-TH" sz="3200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th-TH" sz="3200" dirty="0"/>
              <a:t> นาย ปฐวี เทสง</a:t>
            </a:r>
            <a:r>
              <a:rPr lang="en-US" sz="3200" dirty="0"/>
              <a:t>			56302130</a:t>
            </a:r>
            <a:endParaRPr lang="th-TH" sz="3200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th-TH" sz="3200" dirty="0"/>
              <a:t> นาย ธงไชย ระวังแคม</a:t>
            </a:r>
            <a:r>
              <a:rPr lang="en-US" sz="3200" dirty="0"/>
              <a:t>		56302130</a:t>
            </a:r>
            <a:endParaRPr lang="th-TH" sz="3200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th-TH" sz="3200" dirty="0"/>
              <a:t> นาย เจษฎา ไชยศร		</a:t>
            </a:r>
            <a:r>
              <a:rPr lang="en-US" sz="3200" dirty="0"/>
              <a:t>56302130</a:t>
            </a:r>
            <a:endParaRPr lang="th-TH" sz="3200" dirty="0"/>
          </a:p>
        </p:txBody>
      </p:sp>
    </p:spTree>
    <p:extLst>
      <p:ext uri="{BB962C8B-B14F-4D97-AF65-F5344CB8AC3E}">
        <p14:creationId xmlns:p14="http://schemas.microsoft.com/office/powerpoint/2010/main" val="71118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12" y="990600"/>
            <a:ext cx="11123612" cy="56920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8012" y="197968"/>
            <a:ext cx="2056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sz="4400" b="1" dirty="0"/>
              <a:t>ตอน ผู้ตัดสิน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75923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709" y="4337391"/>
            <a:ext cx="3505200" cy="18141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59" y="4337391"/>
            <a:ext cx="3513147" cy="18141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212" y="4337391"/>
            <a:ext cx="3733800" cy="185598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9412" y="228600"/>
            <a:ext cx="3729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j-cs"/>
              </a:rPr>
              <a:t>เรื่องย่อ</a:t>
            </a:r>
            <a:endParaRPr lang="th-TH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j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65212" y="1219200"/>
            <a:ext cx="9372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เป็นเรื่องราวการตัดสินการประกวดร้องเพลง ของนักเรียน </a:t>
            </a:r>
            <a:r>
              <a:rPr lang="en-US" dirty="0">
                <a:latin typeface="Browallia New" panose="020B0604020202020204" pitchFamily="34" charset="-34"/>
                <a:cs typeface="Browallia New" panose="020B0604020202020204" pitchFamily="34" charset="-34"/>
              </a:rPr>
              <a:t>2 </a:t>
            </a:r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คน คือ เหมือนฝัน และ พัดชา</a:t>
            </a:r>
          </a:p>
          <a:p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โดย ผู้ตัดสินคือ ครูเบิ้ล ซึ่งเป็นครูที่ปรึกษาของชนรมดนตรีสากลและ ผู้ชนะในการแข่งขันก็คือ พัดชา </a:t>
            </a:r>
          </a:p>
          <a:p>
            <a:endParaRPr lang="th-TH" dirty="0">
              <a:latin typeface="Browallia New" panose="020B0604020202020204" pitchFamily="34" charset="-34"/>
              <a:cs typeface="Browallia New" panose="020B0604020202020204" pitchFamily="34" charset="-34"/>
            </a:endParaRPr>
          </a:p>
          <a:p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การตัดสินครั้งนี้เป็นที่ข้องใจของคนหลายคน โดยเฉพาะเหมือนฝัน และเพื่อน ๆ </a:t>
            </a:r>
          </a:p>
          <a:p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เนื่องจากความสนิทสนมระหว่าง ครูเบิ้ล และพัดชา</a:t>
            </a:r>
          </a:p>
        </p:txBody>
      </p:sp>
    </p:spTree>
    <p:extLst>
      <p:ext uri="{BB962C8B-B14F-4D97-AF65-F5344CB8AC3E}">
        <p14:creationId xmlns:p14="http://schemas.microsoft.com/office/powerpoint/2010/main" val="502286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/>
              <a:t>ครูเบิ้ล 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812" y="1295400"/>
            <a:ext cx="5867400" cy="299539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17309" y="4516546"/>
            <a:ext cx="98539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การกระทำของครูเบิ้ลเหมาะสม ตามหลักจริยธรรมข้อที่ว่า </a:t>
            </a:r>
            <a:r>
              <a:rPr lang="en-US" b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Deontological Theory </a:t>
            </a:r>
          </a:p>
          <a:p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         การตัดสินการประปวดร้องเพลง ครูเบิ้ลตัดสินตามความถูกต้อง ระหว่างคนที่มีเสียงดี แต่เลือกเพลงที่ยากจนเกินไป ทำให้เกิดข้อผิดพลาด กับอีกคนที่แม้จะมีความสามารถด้อยกว่า แต่กลับทำการแสดงออกมาได้อย่างลงตัว </a:t>
            </a:r>
          </a:p>
          <a:p>
            <a:r>
              <a:rPr lang="th-TH" b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           สรุปได้ว่า </a:t>
            </a:r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ครูเบิ้ลตัดสินใจทำตามหน้าที่ความถูกต้องโดยไม่สนใจผลของการกระทำ คือ การถูกมองจากสังคมคนรอบข้างที่มองว่าลำเอียง</a:t>
            </a:r>
          </a:p>
        </p:txBody>
      </p:sp>
    </p:spTree>
    <p:extLst>
      <p:ext uri="{BB962C8B-B14F-4D97-AF65-F5344CB8AC3E}">
        <p14:creationId xmlns:p14="http://schemas.microsoft.com/office/powerpoint/2010/main" val="686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/>
              <a:t>เหมือนฝัน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810" y="1499704"/>
            <a:ext cx="4839269" cy="2470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52945" y="4555885"/>
            <a:ext cx="10287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การกระทำของเหมือนฝันไม่เหมาะสม ตามหลักจริยธรรมข้อที่ว่า </a:t>
            </a:r>
            <a:r>
              <a:rPr lang="en-US" b="1" dirty="0">
                <a:latin typeface="Browallia New" panose="020B0604020202020204" pitchFamily="34" charset="-34"/>
                <a:cs typeface="Browallia New" panose="020B0604020202020204" pitchFamily="34" charset="-34"/>
              </a:rPr>
              <a:t>Deontological Theory </a:t>
            </a:r>
          </a:p>
          <a:p>
            <a:r>
              <a:rPr lang="th-TH" dirty="0">
                <a:latin typeface="Browallia New" panose="020B0604020202020204" pitchFamily="34" charset="-34"/>
                <a:cs typeface="Browallia New" panose="020B0604020202020204" pitchFamily="34" charset="-34"/>
              </a:rPr>
              <a:t>	เพราะว่า เหมือนฝันเข้าใจผิดในตัวครูเบิ้ลจากการฟังเสียงของคนรอบข้าง และเห็นความสนิทสนมระหว่างครูเบิ้ลและพัดชา ทำให้ตัดสินว่าครูเบิ้ลจะต้องลำเอียงว่าให้พัดชาเป็นผู้ชนะในการแข่งขัน  เหมือนฝันจึงเลือกเพลงในการประกวดที่ค่อนข้างยาก ทำให้เกิดข้อผิดพลาด และแพ้ในที่สุด</a:t>
            </a:r>
          </a:p>
        </p:txBody>
      </p:sp>
    </p:spTree>
    <p:extLst>
      <p:ext uri="{BB962C8B-B14F-4D97-AF65-F5344CB8AC3E}">
        <p14:creationId xmlns:p14="http://schemas.microsoft.com/office/powerpoint/2010/main" val="6099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/>
              <a:t>พัดชา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768" y="1473200"/>
            <a:ext cx="5278436" cy="265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42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/>
              <a:t>เพื่อน ๆ ของเหมือนฝัน และสังคมรอบข้าง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309" y="1600200"/>
            <a:ext cx="4963267" cy="2533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110" y="1600200"/>
            <a:ext cx="4915469" cy="250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90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b="1" dirty="0"/>
              <a:t>บทสรุปของตอนผู้ตัดสิน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612" y="1473200"/>
            <a:ext cx="6705600" cy="341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2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oks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787940.potx" id="{F769AD3B-90E4-4F81-9CF2-8BD9F607FEC3}" vid="{18F656D2-BE2F-4155-8430-D393897A45F9}"/>
    </a:ext>
  </a:extLst>
</a:theme>
</file>

<file path=ppt/theme/theme2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1345039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The bookstacks present on most slides  make this a good choice for students, teachers, reading enthusiasts, and others in education. This presentation template contains multiple slide layouts in widescreen format (16x9) and includes a sample table and chart that you can easily  modify.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2011-11-26T00:00:00+00:00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TP102787939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694216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F301D382-32B0-43EE-932C-28906AF37617}">
  <ds:schemaRefs>
    <ds:schemaRef ds:uri="http://purl.org/dc/terms/"/>
    <ds:schemaRef ds:uri="http://schemas.openxmlformats.org/package/2006/metadata/core-properties"/>
    <ds:schemaRef ds:uri="4873beb7-5857-4685-be1f-d57550cc96cc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BB5C329-08A6-4E5E-AEF1-A97828C874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1B558C7-619B-49BE-9097-7FCBDADD4E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bookstack presentation (widescreen)</Template>
  <TotalTime>130</TotalTime>
  <Words>324</Words>
  <Application>Microsoft Office PowerPoint</Application>
  <PresentationFormat>Custom</PresentationFormat>
  <Paragraphs>33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Browallia New</vt:lpstr>
      <vt:lpstr>Century Gothic</vt:lpstr>
      <vt:lpstr>DilleniaUPC</vt:lpstr>
      <vt:lpstr>Wingdings</vt:lpstr>
      <vt:lpstr>Books 16x9</vt:lpstr>
      <vt:lpstr>โตไปไม่โกง</vt:lpstr>
      <vt:lpstr>สมาชิก</vt:lpstr>
      <vt:lpstr>PowerPoint Presentation</vt:lpstr>
      <vt:lpstr>PowerPoint Presentation</vt:lpstr>
      <vt:lpstr>ครูเบิ้ล </vt:lpstr>
      <vt:lpstr>เหมือนฝัน</vt:lpstr>
      <vt:lpstr>พัดชา</vt:lpstr>
      <vt:lpstr>เพื่อน ๆ ของเหมือนฝัน และสังคมรอบข้าง</vt:lpstr>
      <vt:lpstr>บทสรุปของตอนผู้ตัดสิน</vt:lpstr>
      <vt:lpstr>ผลการวิเคราะห์ของกลุ่ม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โตไปไม่โกง</dc:title>
  <dc:creator>TukTik</dc:creator>
  <cp:lastModifiedBy>UMAPORN TUNLANG</cp:lastModifiedBy>
  <cp:revision>17</cp:revision>
  <dcterms:created xsi:type="dcterms:W3CDTF">2017-02-02T10:25:57Z</dcterms:created>
  <dcterms:modified xsi:type="dcterms:W3CDTF">2017-02-02T12:39:13Z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